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1" r:id="rId3"/>
    <p:sldId id="257" r:id="rId4"/>
    <p:sldId id="256" r:id="rId5"/>
    <p:sldId id="259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ginald Tarver" initials="RT" lastIdx="1" clrIdx="0">
    <p:extLst>
      <p:ext uri="{19B8F6BF-5375-455C-9EA6-DF929625EA0E}">
        <p15:presenceInfo xmlns:p15="http://schemas.microsoft.com/office/powerpoint/2012/main" userId="328db4a862ccb16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AEB98-83A9-4FB9-868E-D0593701CB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55A47-FF91-4FD2-8715-D31444608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F0495-37BA-4B1F-9FBF-1B53C777C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697A-629D-442B-BBE5-A9EBA313B5F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A0127-9441-4CBA-AE8A-CCE64C72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45BE7-3B84-46F6-A0DE-3788F6E5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CA6C-1F2F-4CEE-B3EC-C0C6BB3A8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7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1526-AEB4-43FD-B895-46161C24B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84410C-2CC3-468B-913F-12A9C1E2D2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ABCF7-0CCB-440F-BB23-F18717E8A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697A-629D-442B-BBE5-A9EBA313B5F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B47BA-01CA-41F2-A2D2-BD4AAEE07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41984D-40FF-4EA0-A672-AEF64FCD6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CA6C-1F2F-4CEE-B3EC-C0C6BB3A8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218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D92EFC-1B7D-4027-98DE-D67C12EF68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C1DEDE-13B8-4B60-93EF-FB35DA7B46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9239FF-3284-447A-8843-31D537C47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697A-629D-442B-BBE5-A9EBA313B5F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F32BA2-0C8F-48E5-B5C4-E32926260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BAC2B-225C-4041-9C8D-18E756040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CA6C-1F2F-4CEE-B3EC-C0C6BB3A8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70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8199A-D615-47A9-8927-98B5055C5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A9516-3A80-4BEF-822A-537B4E2EF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1933D8-40EC-4541-A064-516BEAEF4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697A-629D-442B-BBE5-A9EBA313B5F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5DBA2-6F96-42C5-8985-493912CAD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EBD6EE-7BC7-4EE7-BDC0-5C63D2A4F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CA6C-1F2F-4CEE-B3EC-C0C6BB3A8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1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37784-80D7-46F5-9200-C1DA315D7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4C35CD-8452-4831-9B86-9A70F2B2C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FC04D-4B9F-4D4E-B330-12F85210A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697A-629D-442B-BBE5-A9EBA313B5F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7BB95-8792-4F1F-960D-8C099BEAC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98387-E2DF-4C47-9E0D-7BC95F830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CA6C-1F2F-4CEE-B3EC-C0C6BB3A8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311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7B2A-9628-49D6-814C-101CDDE2F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02688-1242-4BAA-871B-178264F8A6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31E32B-DDEE-4B42-96D2-961D08448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CF99AE-2E80-42C3-8377-4CEC8B80D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697A-629D-442B-BBE5-A9EBA313B5F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38586D-88A6-47EE-A77E-F233819F4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D368EC-01B8-49AF-AB03-94693975C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CA6C-1F2F-4CEE-B3EC-C0C6BB3A8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231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98171-FB99-44DB-909B-920C9C60E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2E9E45-3C2E-41C8-A1E8-BA6EB70D8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E15FDE-5C0C-40BF-9DBB-C678C47E00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BBD132-E451-4E4F-AE97-6D1E2DE858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0EAFC-2325-4B46-BFE8-671B193B2F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FE7EE9-ED52-41DB-AA42-A8047117A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697A-629D-442B-BBE5-A9EBA313B5F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4C5C63-252A-4297-8DAB-0E6975A5E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80C708-30F7-408B-A8FD-A204C65E2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CA6C-1F2F-4CEE-B3EC-C0C6BB3A8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635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9BF61-55F5-4E49-B06F-47EABBF66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C1049F-DBC9-4680-936A-6C1E7F94E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697A-629D-442B-BBE5-A9EBA313B5F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E7114A-1D9C-4B27-8A57-EE23F83A5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58760B-32D2-4056-A9C9-DA83D1DE1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CA6C-1F2F-4CEE-B3EC-C0C6BB3A8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378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E79AEC-4170-4036-90C6-F78D6249E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697A-629D-442B-BBE5-A9EBA313B5F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D44680-6B4E-4702-9AFF-01AC9FAF8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0859A-0ACB-412A-B780-A2AA4ED26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CA6C-1F2F-4CEE-B3EC-C0C6BB3A8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03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D3FFD-7E6C-454E-839C-675746901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21757-D5B2-41FB-B877-D69B8CE44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91CE4C-14ED-41F2-9B21-162817007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C28FD5-CF73-40A1-8F8E-440F494C1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697A-629D-442B-BBE5-A9EBA313B5F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92BDE3-9090-404A-9BEA-6098C5351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5783A-1073-4F9A-AA0A-793A8AAC8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CA6C-1F2F-4CEE-B3EC-C0C6BB3A8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591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A2816-130F-49C1-AB74-922798C13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83FEFB-0E6C-40DF-B45A-8DD0802AEE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89859-23D6-4BEE-BB79-09396CDA4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A5AEBB-BF3D-4951-B19F-90A885052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697A-629D-442B-BBE5-A9EBA313B5F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65ECD5-FB45-4AF8-8549-6C58678F7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F63BFE-782D-4469-9576-32D82F8A3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CA6C-1F2F-4CEE-B3EC-C0C6BB3A8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9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6BA7F9-7C47-4D23-8715-42CE1C113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7C95E0-DC0C-415F-A1A4-8D4F394BC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BE98C-9F88-433F-B222-6DA932DDF1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C697A-629D-442B-BBE5-A9EBA313B5F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BA920-9C4F-4494-8027-3CFD13A54F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8C86BF-BC88-442B-BA07-E7008DE27A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DCA6C-1F2F-4CEE-B3EC-C0C6BB3A8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78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 result for salvation images">
            <a:extLst>
              <a:ext uri="{FF2B5EF4-FFF2-40B4-BE49-F238E27FC236}">
                <a16:creationId xmlns:a16="http://schemas.microsoft.com/office/drawing/2014/main" id="{521ADAA9-0140-434D-B4D7-FB242139B1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44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974BD1F-1CF9-4E7F-A786-9FE1974BB565}"/>
              </a:ext>
            </a:extLst>
          </p:cNvPr>
          <p:cNvSpPr txBox="1"/>
          <p:nvPr/>
        </p:nvSpPr>
        <p:spPr>
          <a:xfrm>
            <a:off x="919217" y="509004"/>
            <a:ext cx="41876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Salus Est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9000FA-9447-4FCF-A802-D0A3C5E7927E}"/>
              </a:ext>
            </a:extLst>
          </p:cNvPr>
          <p:cNvSpPr txBox="1"/>
          <p:nvPr/>
        </p:nvSpPr>
        <p:spPr>
          <a:xfrm>
            <a:off x="3013059" y="3676575"/>
            <a:ext cx="41876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Salvation Is</a:t>
            </a:r>
          </a:p>
        </p:txBody>
      </p:sp>
    </p:spTree>
    <p:extLst>
      <p:ext uri="{BB962C8B-B14F-4D97-AF65-F5344CB8AC3E}">
        <p14:creationId xmlns:p14="http://schemas.microsoft.com/office/powerpoint/2010/main" val="2642689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654"/>
    </mc:Choice>
    <mc:Fallback>
      <p:transition spd="slow" advTm="665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Holiness Scriptures">
            <a:extLst>
              <a:ext uri="{FF2B5EF4-FFF2-40B4-BE49-F238E27FC236}">
                <a16:creationId xmlns:a16="http://schemas.microsoft.com/office/drawing/2014/main" id="{3C02FE1C-E9D9-4300-9C03-DC86C5C9DB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6F3B4B-B918-40C6-924F-29D8CEB94086}"/>
              </a:ext>
            </a:extLst>
          </p:cNvPr>
          <p:cNvSpPr txBox="1"/>
          <p:nvPr/>
        </p:nvSpPr>
        <p:spPr>
          <a:xfrm>
            <a:off x="7209181" y="384313"/>
            <a:ext cx="41876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Sola Scriptura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0EF934-2853-437A-81E3-EB0AA264A53F}"/>
              </a:ext>
            </a:extLst>
          </p:cNvPr>
          <p:cNvSpPr txBox="1"/>
          <p:nvPr/>
        </p:nvSpPr>
        <p:spPr>
          <a:xfrm>
            <a:off x="5716505" y="4516856"/>
            <a:ext cx="52285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Scripture Alone</a:t>
            </a:r>
          </a:p>
        </p:txBody>
      </p:sp>
    </p:spTree>
    <p:extLst>
      <p:ext uri="{BB962C8B-B14F-4D97-AF65-F5344CB8AC3E}">
        <p14:creationId xmlns:p14="http://schemas.microsoft.com/office/powerpoint/2010/main" val="127857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335"/>
    </mc:Choice>
    <mc:Fallback>
      <p:transition spd="slow" advTm="733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ee the source image">
            <a:extLst>
              <a:ext uri="{FF2B5EF4-FFF2-40B4-BE49-F238E27FC236}">
                <a16:creationId xmlns:a16="http://schemas.microsoft.com/office/drawing/2014/main" id="{451CE15C-1371-4483-820C-18F4111646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80C43E2-27F2-42F3-B2D4-47748FE01B93}"/>
              </a:ext>
            </a:extLst>
          </p:cNvPr>
          <p:cNvSpPr txBox="1"/>
          <p:nvPr/>
        </p:nvSpPr>
        <p:spPr>
          <a:xfrm>
            <a:off x="2213114" y="304801"/>
            <a:ext cx="3882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Sola Gratia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F21BA8-7633-4D2F-A792-1D61EC1EDA56}"/>
              </a:ext>
            </a:extLst>
          </p:cNvPr>
          <p:cNvSpPr txBox="1"/>
          <p:nvPr/>
        </p:nvSpPr>
        <p:spPr>
          <a:xfrm>
            <a:off x="5930349" y="5332056"/>
            <a:ext cx="4525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Grace Alone</a:t>
            </a:r>
          </a:p>
        </p:txBody>
      </p:sp>
    </p:spTree>
    <p:extLst>
      <p:ext uri="{BB962C8B-B14F-4D97-AF65-F5344CB8AC3E}">
        <p14:creationId xmlns:p14="http://schemas.microsoft.com/office/powerpoint/2010/main" val="3167253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799"/>
    </mc:Choice>
    <mc:Fallback>
      <p:transition spd="slow" advTm="779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562BE473-4835-450B-8665-5FB1448E2B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5957D81-DD4A-40CA-AF3C-A99734E4C2E3}"/>
              </a:ext>
            </a:extLst>
          </p:cNvPr>
          <p:cNvSpPr txBox="1"/>
          <p:nvPr/>
        </p:nvSpPr>
        <p:spPr>
          <a:xfrm>
            <a:off x="2279375" y="543340"/>
            <a:ext cx="30877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Sola Fide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770060-C011-42E4-AF4C-D2BD756627FC}"/>
              </a:ext>
            </a:extLst>
          </p:cNvPr>
          <p:cNvSpPr txBox="1"/>
          <p:nvPr/>
        </p:nvSpPr>
        <p:spPr>
          <a:xfrm>
            <a:off x="5367131" y="5483663"/>
            <a:ext cx="61755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Faith Alone</a:t>
            </a:r>
          </a:p>
        </p:txBody>
      </p:sp>
    </p:spTree>
    <p:extLst>
      <p:ext uri="{BB962C8B-B14F-4D97-AF65-F5344CB8AC3E}">
        <p14:creationId xmlns:p14="http://schemas.microsoft.com/office/powerpoint/2010/main" val="1843474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7"/>
    </mc:Choice>
    <mc:Fallback>
      <p:transition spd="slow" advTm="127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Image result for through christ alone image">
            <a:extLst>
              <a:ext uri="{FF2B5EF4-FFF2-40B4-BE49-F238E27FC236}">
                <a16:creationId xmlns:a16="http://schemas.microsoft.com/office/drawing/2014/main" id="{102D7752-7771-4479-B8F5-3AC6C6B2B1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9FFFCB0-E802-4EAD-B52E-BF9EFE352369}"/>
              </a:ext>
            </a:extLst>
          </p:cNvPr>
          <p:cNvSpPr txBox="1"/>
          <p:nvPr/>
        </p:nvSpPr>
        <p:spPr>
          <a:xfrm>
            <a:off x="2251665" y="889703"/>
            <a:ext cx="47725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Solo Christus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649478-BFCD-40A6-A2E0-D1121B4FCEDF}"/>
              </a:ext>
            </a:extLst>
          </p:cNvPr>
          <p:cNvSpPr txBox="1"/>
          <p:nvPr/>
        </p:nvSpPr>
        <p:spPr>
          <a:xfrm>
            <a:off x="5521939" y="4976795"/>
            <a:ext cx="61574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 Christ Alone</a:t>
            </a:r>
          </a:p>
        </p:txBody>
      </p:sp>
    </p:spTree>
    <p:extLst>
      <p:ext uri="{BB962C8B-B14F-4D97-AF65-F5344CB8AC3E}">
        <p14:creationId xmlns:p14="http://schemas.microsoft.com/office/powerpoint/2010/main" val="4257709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079"/>
    </mc:Choice>
    <mc:Fallback>
      <p:transition spd="slow" advTm="807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result for god's glory image">
            <a:extLst>
              <a:ext uri="{FF2B5EF4-FFF2-40B4-BE49-F238E27FC236}">
                <a16:creationId xmlns:a16="http://schemas.microsoft.com/office/drawing/2014/main" id="{40148F65-4100-48CB-A9B5-9CFFEB827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742D4E2-7061-441F-910F-DBB1A95CA539}"/>
              </a:ext>
            </a:extLst>
          </p:cNvPr>
          <p:cNvSpPr txBox="1"/>
          <p:nvPr/>
        </p:nvSpPr>
        <p:spPr>
          <a:xfrm>
            <a:off x="2251665" y="889703"/>
            <a:ext cx="47725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 Deo Gloria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149191-AE95-45FB-8E63-38B0D7D38AB1}"/>
              </a:ext>
            </a:extLst>
          </p:cNvPr>
          <p:cNvSpPr txBox="1"/>
          <p:nvPr/>
        </p:nvSpPr>
        <p:spPr>
          <a:xfrm>
            <a:off x="5746625" y="5137301"/>
            <a:ext cx="5489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Glory of God Alone</a:t>
            </a:r>
          </a:p>
        </p:txBody>
      </p:sp>
    </p:spTree>
    <p:extLst>
      <p:ext uri="{BB962C8B-B14F-4D97-AF65-F5344CB8AC3E}">
        <p14:creationId xmlns:p14="http://schemas.microsoft.com/office/powerpoint/2010/main" val="414838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7"/>
    </mc:Choice>
    <mc:Fallback>
      <p:transition spd="slow" advTm="127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32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Reginald Tarver</dc:creator>
  <cp:lastModifiedBy>Reginald Tarver</cp:lastModifiedBy>
  <cp:revision>14</cp:revision>
  <dcterms:created xsi:type="dcterms:W3CDTF">2021-06-15T05:21:42Z</dcterms:created>
  <dcterms:modified xsi:type="dcterms:W3CDTF">2021-06-15T07:40:57Z</dcterms:modified>
</cp:coreProperties>
</file>